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96405"/>
  </p:normalViewPr>
  <p:slideViewPr>
    <p:cSldViewPr snapToGrid="0">
      <p:cViewPr varScale="1">
        <p:scale>
          <a:sx n="128" d="100"/>
          <a:sy n="128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E52E5-0B39-24AC-F935-C04E6DF66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C5B3DB-BE6E-50F5-2513-BDFB52455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8DF3A-4037-29C2-9624-405733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7C13E-6B00-E5C5-565D-A79C4C2D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A4B3B-8E92-B4A6-8552-B2ED518C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461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1F975-2955-29B1-494D-D49B3AC7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6CFB24-1557-29BA-ACAA-FC4F9381A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8B23E-E0E6-E45E-A509-ED9BA651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1BB96-60E9-D46A-9680-39C1FBF8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A3ED1-6D1B-F73B-D49F-EDFDDB2D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587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B31B1D-B33A-91A7-A3CE-80B9C0F23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20C900-D928-2AF6-F097-189EC9290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5553A-C247-D436-3D37-FD52BC50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B1B6D-E5BB-EE5B-A1B1-4A69EAEE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293C2-6072-37E5-6C5A-F6C2310F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9218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989C4-055A-0650-E4C4-45C4A81A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7203F-61DF-5381-B1D5-24E419FB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8EF7A-F4C2-EDF4-B38A-2B3A2153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C87A8-482A-0FE3-AEE2-439BF05B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5FEA1-0005-F5D0-2414-99290702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673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F9754-EA93-E986-F357-F421B39D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56A9F-CE1D-82CD-D7BC-77A904DDB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036CA-9E66-96A6-8EC9-7EAF1D68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41FF7-10B9-D0DA-AB2C-5ADCB6EF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03341-EDD7-A735-9F43-DA4DF715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227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C5E8F-C6C6-2084-E654-A41F032E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34D15-20CD-BCB1-0303-F0FD5C112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502895-22BE-143C-30FB-39E67E1C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F38AC3-58BF-6D64-1886-1DD41F93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F89F0B-4FEB-A6F4-55AE-B1FBAFFE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542B21-791E-A8EB-95D5-039EC70E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426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1E575-20C9-2297-CF31-1CE6D390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C3B03F-27EC-92D0-2A0B-38D18EC7B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DFA1F-D5FE-2EC2-94DB-3BE123E3B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4F2022-9593-2D36-1E6A-CC8CB4734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FA52D2-42B0-AFE7-18D5-4C16AE061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D9B789-CB8F-0871-8BDA-113ACC02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68735F-1CAA-569D-DBF2-28993F78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9DD0A8-A8F0-93D6-2D1E-6AD2F1B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65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A53DE-998A-2298-AE44-F1926ABA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F1DB6B-F2B4-477B-4E9C-C0BBB6A7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0F5491-98EB-12FD-8400-297FF447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BE12F1-EA88-584F-21B5-7EC261B5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286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481FBB-E292-FA4D-61B1-B1472110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475E02-1AD2-99FD-6D28-A0564F19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B24AA4-7374-6922-6BC8-C4EC1E6A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556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D74FA-2994-4899-899C-858CA142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882F2-12C9-0E87-4906-5EB49DD0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CAB112-67F3-D7B5-D934-68A0DD2B3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F4A5B-B2C0-3B38-4ECF-C644F750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FC3DDC-D458-FD05-1A8D-38421E0F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47DD70-43F0-19B3-A9C6-6844183C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134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B735D-4328-628B-35B4-8B574E60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F99767-2632-C9F7-05DE-1A65E724E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4942DC-8487-DCAF-3DFE-8D4C9F6D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681562-899D-7774-2FAD-C18C91F8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594AC-C05C-1AFD-2211-441E2797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E07F5-B70B-65EA-666B-833DDD45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90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82E7E-4013-D632-7E9B-F0BC450E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EFEEDA-E6A0-F45C-2F36-865B84B0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A6F57-8FD5-A95C-1E40-5EE537D18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A5AB-A44E-0D49-B6E0-FF55335E5F81}" type="datetimeFigureOut">
              <a:rPr lang="ru-KZ" smtClean="0"/>
              <a:t>15.05.2024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AA2AD-139E-B949-AF30-3BA2138A8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CA347-FDE6-A943-61B7-3E6C35E18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C7EF-A316-3244-9B24-7D0CBD6E4A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75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92AD1-58D6-60F2-351A-38014AD2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33BAC-0073-F5DD-7E96-AC0EF75C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4CAB6-B0A8-C1F8-ECEB-A7FB0788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1B22F-F931-A94B-78CC-56C76A58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647520-C54A-F24F-4FF3-CB874D53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2DE409-CCE1-9369-97BA-4A44D26C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2DE409-CCE1-9369-97BA-4A44D26C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2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26136</TotalTime>
  <Words>0</Words>
  <Application>Microsoft Macintosh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</cp:revision>
  <dcterms:created xsi:type="dcterms:W3CDTF">2024-04-25T11:47:35Z</dcterms:created>
  <dcterms:modified xsi:type="dcterms:W3CDTF">2024-05-15T12:49:46Z</dcterms:modified>
</cp:coreProperties>
</file>